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handoutMasterIdLst>
    <p:handoutMasterId r:id="rId8"/>
  </p:handoutMasterIdLst>
  <p:sldIdLst>
    <p:sldId id="257" r:id="rId2"/>
    <p:sldId id="256" r:id="rId3"/>
    <p:sldId id="343" r:id="rId4"/>
    <p:sldId id="340" r:id="rId5"/>
    <p:sldId id="344" r:id="rId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9" autoAdjust="0"/>
    <p:restoredTop sz="95969" autoAdjust="0"/>
  </p:normalViewPr>
  <p:slideViewPr>
    <p:cSldViewPr snapToGrid="0">
      <p:cViewPr varScale="1">
        <p:scale>
          <a:sx n="91" d="100"/>
          <a:sy n="91" d="100"/>
        </p:scale>
        <p:origin x="1584" y="33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1430F3-3CF1-88A0-4614-A5A843C924D6}"/>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BB18BFD0-F664-49B7-EA6D-928AD7B94DAD}"/>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5/25/2025 pm</a:t>
            </a:r>
          </a:p>
        </p:txBody>
      </p:sp>
      <p:sp>
        <p:nvSpPr>
          <p:cNvPr id="4" name="Footer Placeholder 3">
            <a:extLst>
              <a:ext uri="{FF2B5EF4-FFF2-40B4-BE49-F238E27FC236}">
                <a16:creationId xmlns:a16="http://schemas.microsoft.com/office/drawing/2014/main" id="{7984DB6E-605B-CBB7-0EF0-0B2C8FAD627B}"/>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EB31C5F9-CBB4-075D-8A7B-13310B5EFDC3}"/>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15664B9E-AC39-4782-BD66-65EC0FD4F415}"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76849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5/25/2025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041B7A47-4237-41D4-97FC-486065B0596E}" type="slidenum">
              <a:rPr lang="en-US" smtClean="0"/>
              <a:t>‹#›</a:t>
            </a:fld>
            <a:endParaRPr lang="en-US"/>
          </a:p>
        </p:txBody>
      </p:sp>
    </p:spTree>
    <p:extLst>
      <p:ext uri="{BB962C8B-B14F-4D97-AF65-F5344CB8AC3E}">
        <p14:creationId xmlns:p14="http://schemas.microsoft.com/office/powerpoint/2010/main" val="332647950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solidFill>
                  <a:prstClr val="black"/>
                </a:solidFill>
                <a:latin typeface="Arial" panose="020B0604020202020204" pitchFamily="34" charset="0"/>
              </a:rPr>
              <a:pPr defTabSz="4864234" fontAlgn="base">
                <a:spcBef>
                  <a:spcPct val="0"/>
                </a:spcBef>
                <a:spcAft>
                  <a:spcPct val="0"/>
                </a:spcAft>
                <a:defRPr/>
              </a:pPr>
              <a:t>3</a:t>
            </a:fld>
            <a:endParaRPr lang="en-US" altLang="en-US" sz="65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5/25/2025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solidFill>
                  <a:prstClr val="black"/>
                </a:solidFill>
                <a:latin typeface="Arial" panose="020B0604020202020204" pitchFamily="34" charset="0"/>
              </a:rPr>
              <a:pPr defTabSz="4864234" fontAlgn="base">
                <a:spcBef>
                  <a:spcPct val="0"/>
                </a:spcBef>
                <a:spcAft>
                  <a:spcPct val="0"/>
                </a:spcAft>
                <a:defRPr/>
              </a:pPr>
              <a:t>4</a:t>
            </a:fld>
            <a:endParaRPr lang="en-US" altLang="en-US" sz="65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5/25/2025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4493229">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4864234" fontAlgn="base">
              <a:spcBef>
                <a:spcPct val="0"/>
              </a:spcBef>
              <a:spcAft>
                <a:spcPct val="0"/>
              </a:spcAft>
              <a:defRPr/>
            </a:pPr>
            <a:fld id="{3AF42B02-11F3-4BD2-B2E3-53F42D06C240}" type="slidenum">
              <a:rPr lang="en-US" altLang="en-US" sz="6500">
                <a:solidFill>
                  <a:prstClr val="black"/>
                </a:solidFill>
                <a:latin typeface="Arial" panose="020B0604020202020204" pitchFamily="34" charset="0"/>
              </a:rPr>
              <a:pPr defTabSz="4864234" fontAlgn="base">
                <a:spcBef>
                  <a:spcPct val="0"/>
                </a:spcBef>
                <a:spcAft>
                  <a:spcPct val="0"/>
                </a:spcAft>
                <a:defRPr/>
              </a:pPr>
              <a:t>5</a:t>
            </a:fld>
            <a:endParaRPr lang="en-US" altLang="en-US" sz="65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5/25/2025 pm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4864234" fontAlgn="base">
              <a:spcBef>
                <a:spcPct val="0"/>
              </a:spcBef>
              <a:spcAft>
                <a:spcPct val="0"/>
              </a:spcAft>
              <a:defRPr/>
            </a:pPr>
            <a:r>
              <a:rPr lang="en-US" altLang="en-US" sz="65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57805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03084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114183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856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4153130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063560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95051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3847792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3966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971515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865713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78504-5F14-4E5E-B363-144F692C5C6E}"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22267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78504-5F14-4E5E-B363-144F692C5C6E}" type="datetimeFigureOut">
              <a:rPr lang="en-US" smtClean="0"/>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29030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219345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82876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F5678504-5F14-4E5E-B363-144F692C5C6E}" type="datetimeFigureOut">
              <a:rPr lang="en-US" smtClean="0"/>
              <a:t>5/24/2025</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100612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678504-5F14-4E5E-B363-144F692C5C6E}" type="datetimeFigureOut">
              <a:rPr lang="en-US" smtClean="0"/>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CF6B1D-3ADC-40C7-8663-4AC29A584D11}" type="slidenum">
              <a:rPr lang="en-US" smtClean="0"/>
              <a:t>‹#›</a:t>
            </a:fld>
            <a:endParaRPr lang="en-US"/>
          </a:p>
        </p:txBody>
      </p:sp>
    </p:spTree>
    <p:extLst>
      <p:ext uri="{BB962C8B-B14F-4D97-AF65-F5344CB8AC3E}">
        <p14:creationId xmlns:p14="http://schemas.microsoft.com/office/powerpoint/2010/main" val="92486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5678504-5F14-4E5E-B363-144F692C5C6E}" type="datetimeFigureOut">
              <a:rPr lang="en-US" smtClean="0"/>
              <a:t>5/24/2025</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33CF6B1D-3ADC-40C7-8663-4AC29A584D11}" type="slidenum">
              <a:rPr lang="en-US" smtClean="0"/>
              <a:t>‹#›</a:t>
            </a:fld>
            <a:endParaRPr lang="en-US"/>
          </a:p>
        </p:txBody>
      </p:sp>
    </p:spTree>
    <p:extLst>
      <p:ext uri="{BB962C8B-B14F-4D97-AF65-F5344CB8AC3E}">
        <p14:creationId xmlns:p14="http://schemas.microsoft.com/office/powerpoint/2010/main" val="36181731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CFD-73BE-CACD-AFA1-22C6C2428EAE}"/>
              </a:ext>
            </a:extLst>
          </p:cNvPr>
          <p:cNvSpPr>
            <a:spLocks noGrp="1"/>
          </p:cNvSpPr>
          <p:nvPr>
            <p:ph type="ctrTitle"/>
          </p:nvPr>
        </p:nvSpPr>
        <p:spPr/>
        <p:txBody>
          <a:bodyPr/>
          <a:lstStyle/>
          <a:p>
            <a:r>
              <a:rPr lang="en-US" dirty="0">
                <a:solidFill>
                  <a:schemeClr val="tx1"/>
                </a:solidFill>
              </a:rPr>
              <a:t>Readings In Exodus</a:t>
            </a:r>
            <a:br>
              <a:rPr lang="en-US" dirty="0">
                <a:solidFill>
                  <a:schemeClr val="tx1"/>
                </a:solidFill>
              </a:rPr>
            </a:br>
            <a:r>
              <a:rPr lang="en-US" dirty="0">
                <a:solidFill>
                  <a:schemeClr val="tx1"/>
                </a:solidFill>
              </a:rPr>
              <a:t>and Leviticus</a:t>
            </a:r>
          </a:p>
        </p:txBody>
      </p:sp>
    </p:spTree>
    <p:extLst>
      <p:ext uri="{BB962C8B-B14F-4D97-AF65-F5344CB8AC3E}">
        <p14:creationId xmlns:p14="http://schemas.microsoft.com/office/powerpoint/2010/main" val="354830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BA8E1BE-2ADC-7100-8BE0-7CD825D9D4FF}"/>
              </a:ext>
            </a:extLst>
          </p:cNvPr>
          <p:cNvSpPr txBox="1"/>
          <p:nvPr/>
        </p:nvSpPr>
        <p:spPr>
          <a:xfrm>
            <a:off x="1061545" y="851338"/>
            <a:ext cx="4803227" cy="4401205"/>
          </a:xfrm>
          <a:prstGeom prst="rect">
            <a:avLst/>
          </a:prstGeom>
          <a:noFill/>
        </p:spPr>
        <p:txBody>
          <a:bodyPr wrap="square" rtlCol="0">
            <a:spAutoFit/>
          </a:bodyPr>
          <a:lstStyle/>
          <a:p>
            <a:r>
              <a:rPr lang="en-US" sz="2800" dirty="0">
                <a:cs typeface="Times New Roman" panose="02020603050405020304" pitchFamily="18" charset="0"/>
              </a:rPr>
              <a:t>Exodus 31:12 – 35:3</a:t>
            </a:r>
          </a:p>
          <a:p>
            <a:r>
              <a:rPr lang="en-US" sz="2800" dirty="0">
                <a:cs typeface="Times New Roman" panose="02020603050405020304" pitchFamily="18" charset="0"/>
              </a:rPr>
              <a:t>Exodus 39:32, 42-43</a:t>
            </a:r>
          </a:p>
          <a:p>
            <a:r>
              <a:rPr lang="en-US" sz="2800" dirty="0">
                <a:cs typeface="Times New Roman" panose="02020603050405020304" pitchFamily="18" charset="0"/>
              </a:rPr>
              <a:t>Exodus 40:1-8, 16, 33-38</a:t>
            </a:r>
          </a:p>
          <a:p>
            <a:r>
              <a:rPr lang="en-US" sz="2800" dirty="0">
                <a:cs typeface="Times New Roman" panose="02020603050405020304" pitchFamily="18" charset="0"/>
              </a:rPr>
              <a:t>Leviticus 10:1-3</a:t>
            </a:r>
          </a:p>
          <a:p>
            <a:r>
              <a:rPr lang="en-US" sz="2800" dirty="0">
                <a:cs typeface="Times New Roman" panose="02020603050405020304" pitchFamily="18" charset="0"/>
              </a:rPr>
              <a:t>Leviticus 16:29-34</a:t>
            </a:r>
          </a:p>
          <a:p>
            <a:r>
              <a:rPr lang="en-US" sz="2800" dirty="0">
                <a:cs typeface="Times New Roman" panose="02020603050405020304" pitchFamily="18" charset="0"/>
              </a:rPr>
              <a:t>Leviticus 17:10-12</a:t>
            </a:r>
          </a:p>
          <a:p>
            <a:r>
              <a:rPr lang="en-US" sz="2800" dirty="0">
                <a:cs typeface="Times New Roman" panose="02020603050405020304" pitchFamily="18" charset="0"/>
              </a:rPr>
              <a:t>Leviticus 19:1-4, 9-18</a:t>
            </a:r>
          </a:p>
          <a:p>
            <a:r>
              <a:rPr lang="en-US" sz="2800" dirty="0">
                <a:cs typeface="Times New Roman" panose="02020603050405020304" pitchFamily="18" charset="0"/>
              </a:rPr>
              <a:t>Leviticus 20:22-26</a:t>
            </a:r>
          </a:p>
          <a:p>
            <a:r>
              <a:rPr lang="en-US" sz="2800" dirty="0">
                <a:cs typeface="Times New Roman" panose="02020603050405020304" pitchFamily="18" charset="0"/>
              </a:rPr>
              <a:t>Leviticus 23:1-44</a:t>
            </a:r>
          </a:p>
          <a:p>
            <a:r>
              <a:rPr lang="en-US" sz="2800" dirty="0">
                <a:cs typeface="Times New Roman" panose="02020603050405020304" pitchFamily="18" charset="0"/>
              </a:rPr>
              <a:t>Leviticus 26:1-46</a:t>
            </a:r>
          </a:p>
        </p:txBody>
      </p:sp>
    </p:spTree>
    <p:extLst>
      <p:ext uri="{BB962C8B-B14F-4D97-AF65-F5344CB8AC3E}">
        <p14:creationId xmlns:p14="http://schemas.microsoft.com/office/powerpoint/2010/main" val="2630573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391028"/>
            <a:ext cx="7019365"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5" name="Title 1">
            <a:extLst>
              <a:ext uri="{FF2B5EF4-FFF2-40B4-BE49-F238E27FC236}">
                <a16:creationId xmlns:a16="http://schemas.microsoft.com/office/drawing/2014/main" id="{7230796B-917C-6E4A-E02F-BD880AC0C628}"/>
              </a:ext>
            </a:extLst>
          </p:cNvPr>
          <p:cNvSpPr>
            <a:spLocks noGrp="1"/>
          </p:cNvSpPr>
          <p:nvPr>
            <p:ph type="title"/>
          </p:nvPr>
        </p:nvSpPr>
        <p:spPr>
          <a:xfrm>
            <a:off x="457200" y="391028"/>
            <a:ext cx="6979024" cy="923330"/>
          </a:xfrm>
        </p:spPr>
        <p:txBody>
          <a:bodyPr wrap="square">
            <a:spAutoFit/>
          </a:bodyPr>
          <a:lstStyle/>
          <a:p>
            <a:pPr algn="l"/>
            <a:r>
              <a:rPr lang="en-US" sz="54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5" name="Title 1">
            <a:extLst>
              <a:ext uri="{FF2B5EF4-FFF2-40B4-BE49-F238E27FC236}">
                <a16:creationId xmlns:a16="http://schemas.microsoft.com/office/drawing/2014/main" id="{08A82332-F5C3-AC32-B4F6-B6E4BDF5FF5C}"/>
              </a:ext>
            </a:extLst>
          </p:cNvPr>
          <p:cNvSpPr>
            <a:spLocks noGrp="1"/>
          </p:cNvSpPr>
          <p:nvPr>
            <p:ph type="title"/>
          </p:nvPr>
        </p:nvSpPr>
        <p:spPr>
          <a:xfrm>
            <a:off x="457200" y="391028"/>
            <a:ext cx="7005918" cy="923330"/>
          </a:xfrm>
        </p:spPr>
        <p:txBody>
          <a:bodyPr wrap="square">
            <a:spAutoFit/>
          </a:bodyPr>
          <a:lstStyle/>
          <a:p>
            <a:pPr algn="l"/>
            <a:r>
              <a:rPr lang="en-US" sz="54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78</TotalTime>
  <Words>466</Words>
  <Application>Microsoft Office PowerPoint</Application>
  <PresentationFormat>On-screen Show (4:3)</PresentationFormat>
  <Paragraphs>47</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Arial</vt:lpstr>
      <vt:lpstr>Century Gothic</vt:lpstr>
      <vt:lpstr>Times New Roman</vt:lpstr>
      <vt:lpstr>Wingdings 3</vt:lpstr>
      <vt:lpstr>Ion</vt:lpstr>
      <vt:lpstr>Readings In Exodus and Leviticus</vt:lpstr>
      <vt:lpstr>PowerPoint Presentation</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 Lidh</dc:creator>
  <cp:lastModifiedBy>Richard Lidh</cp:lastModifiedBy>
  <cp:revision>3</cp:revision>
  <cp:lastPrinted>2025-05-25T00:18:37Z</cp:lastPrinted>
  <dcterms:created xsi:type="dcterms:W3CDTF">2025-05-24T23:01:32Z</dcterms:created>
  <dcterms:modified xsi:type="dcterms:W3CDTF">2025-05-25T00:19:40Z</dcterms:modified>
</cp:coreProperties>
</file>